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88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545F2-1A84-4D52-B2FA-3E0A3AFC449D}" type="datetimeFigureOut">
              <a:rPr lang="ru-RU" smtClean="0"/>
              <a:pPr/>
              <a:t>11.10.2016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5DE99-9A71-4100-839E-F949B8F584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545F2-1A84-4D52-B2FA-3E0A3AFC449D}" type="datetimeFigureOut">
              <a:rPr lang="ru-RU" smtClean="0"/>
              <a:pPr/>
              <a:t>11.10.2016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5DE99-9A71-4100-839E-F949B8F584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545F2-1A84-4D52-B2FA-3E0A3AFC449D}" type="datetimeFigureOut">
              <a:rPr lang="ru-RU" smtClean="0"/>
              <a:pPr/>
              <a:t>11.10.2016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5DE99-9A71-4100-839E-F949B8F584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545F2-1A84-4D52-B2FA-3E0A3AFC449D}" type="datetimeFigureOut">
              <a:rPr lang="ru-RU" smtClean="0"/>
              <a:pPr/>
              <a:t>11.10.2016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5DE99-9A71-4100-839E-F949B8F584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545F2-1A84-4D52-B2FA-3E0A3AFC449D}" type="datetimeFigureOut">
              <a:rPr lang="ru-RU" smtClean="0"/>
              <a:pPr/>
              <a:t>11.10.2016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5DE99-9A71-4100-839E-F949B8F584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545F2-1A84-4D52-B2FA-3E0A3AFC449D}" type="datetimeFigureOut">
              <a:rPr lang="ru-RU" smtClean="0"/>
              <a:pPr/>
              <a:t>11.10.2016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5DE99-9A71-4100-839E-F949B8F584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545F2-1A84-4D52-B2FA-3E0A3AFC449D}" type="datetimeFigureOut">
              <a:rPr lang="ru-RU" smtClean="0"/>
              <a:pPr/>
              <a:t>11.10.2016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5DE99-9A71-4100-839E-F949B8F584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545F2-1A84-4D52-B2FA-3E0A3AFC449D}" type="datetimeFigureOut">
              <a:rPr lang="ru-RU" smtClean="0"/>
              <a:pPr/>
              <a:t>11.10.2016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5DE99-9A71-4100-839E-F949B8F584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545F2-1A84-4D52-B2FA-3E0A3AFC449D}" type="datetimeFigureOut">
              <a:rPr lang="ru-RU" smtClean="0"/>
              <a:pPr/>
              <a:t>11.10.2016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5DE99-9A71-4100-839E-F949B8F584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545F2-1A84-4D52-B2FA-3E0A3AFC449D}" type="datetimeFigureOut">
              <a:rPr lang="ru-RU" smtClean="0"/>
              <a:pPr/>
              <a:t>11.10.2016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5DE99-9A71-4100-839E-F949B8F584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545F2-1A84-4D52-B2FA-3E0A3AFC449D}" type="datetimeFigureOut">
              <a:rPr lang="ru-RU" smtClean="0"/>
              <a:pPr/>
              <a:t>11.10.2016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5DE99-9A71-4100-839E-F949B8F584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7545F2-1A84-4D52-B2FA-3E0A3AFC449D}" type="datetimeFigureOut">
              <a:rPr lang="ru-RU" smtClean="0"/>
              <a:pPr/>
              <a:t>11.10.2016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95DE99-9A71-4100-839E-F949B8F5849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Nailya\Desktop\8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2" y="5439"/>
            <a:ext cx="9167727" cy="685256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07704" y="692696"/>
            <a:ext cx="5544616" cy="34163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51720" y="764704"/>
            <a:ext cx="5256584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№3 </a:t>
            </a:r>
          </a:p>
          <a:p>
            <a:pPr algn="ctr"/>
            <a:r>
              <a:rPr lang="ru-RU" sz="28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имени </a:t>
            </a:r>
            <a:r>
              <a:rPr lang="ru-RU" sz="2800" b="1" i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Тази</a:t>
            </a:r>
            <a:r>
              <a:rPr lang="ru-RU" sz="28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Гизата</a:t>
            </a:r>
            <a:r>
              <a:rPr lang="ru-RU" sz="28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г.Агрыз</a:t>
            </a:r>
            <a:endParaRPr lang="ru-RU" sz="2800" b="1" i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Татарстан</a:t>
            </a:r>
          </a:p>
        </p:txBody>
      </p:sp>
      <p:pic>
        <p:nvPicPr>
          <p:cNvPr id="7" name="Picture 2" descr="C:\Users\Nailya\Desktop\мероприятия\акция улыбайся\'v,ktvf cvc-ltn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76671"/>
            <a:ext cx="1440160" cy="14710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640805" y="3416916"/>
            <a:ext cx="390062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Отряд " </a:t>
            </a:r>
            <a:r>
              <a:rPr lang="en-US" sz="3200" b="1" cap="none" spc="0" dirty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Easy Kids</a:t>
            </a:r>
            <a:r>
              <a:rPr lang="ru-RU" sz="3200" b="1" cap="none" spc="0" dirty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599886" y="2216587"/>
            <a:ext cx="407284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</a:t>
            </a:r>
          </a:p>
          <a:p>
            <a:pPr algn="ctr"/>
            <a:r>
              <a:rPr lang="ru-RU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Антинаркотический проект</a:t>
            </a:r>
          </a:p>
          <a:p>
            <a:pPr algn="ctr"/>
            <a:r>
              <a:rPr lang="en-US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ТОЯТЕЛЬНЫЕ ДЕТИ</a:t>
            </a:r>
          </a:p>
          <a:p>
            <a:pPr algn="ctr"/>
            <a:r>
              <a:rPr lang="ru-RU" b="1" cap="all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cap="all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SMS</a:t>
            </a:r>
            <a:r>
              <a:rPr lang="ru-RU" b="1" cap="all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-ДЕТИ)</a:t>
            </a:r>
            <a:endParaRPr lang="ru-RU" b="1" cap="all" spc="0" dirty="0">
              <a:ln w="9000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23060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Картинки по запросу зож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 descr="C:\Users\Началка\Desktop\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714752"/>
            <a:ext cx="8543135" cy="292001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85786" y="714356"/>
            <a:ext cx="785818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7 по 9 октября 2016г. участники республиканского проекта «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тоятельные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дети» - </a:t>
            </a:r>
            <a:r>
              <a:rPr lang="ru-RU" sz="2400" b="1" dirty="0" smtClean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Отряд " </a:t>
            </a:r>
            <a:r>
              <a:rPr lang="en-US" sz="2400" b="1" dirty="0" smtClean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Easy Kids</a:t>
            </a:r>
            <a:r>
              <a:rPr lang="ru-RU" sz="2400" b="1" dirty="0" smtClean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"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провели для обучающихся начальной школы акцию «Здоровая пробежка». Перед забегом ученикам рассказали об опасности для здоровья употребления энергетических и содержащих алкоголь напитков. На старте обучающиеся начальных классов скандировали заранее подготовленные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речёвки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 про ЗОЖ.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00100" y="285728"/>
            <a:ext cx="763612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9525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Республиканская антиалкогольная акция «Здоровая пробежка»</a:t>
            </a:r>
            <a:endParaRPr lang="ru-RU" sz="2000" b="1" cap="none" spc="0" dirty="0">
              <a:ln w="9525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3" descr="C:\Users\Началка\Desktop\смс-дети\здоровая пробежка\P_20161008_1100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3871024"/>
            <a:ext cx="3000396" cy="16877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4" descr="C:\Users\Началка\Desktop\смс-дети\здоровая пробежка\P_20161008_1102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2" y="3786190"/>
            <a:ext cx="3286148" cy="18484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2" descr="C:\Users\Началка\Desktop\1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57554" y="4286256"/>
            <a:ext cx="1996504" cy="128588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11" name="Прямоугольник 10"/>
          <p:cNvSpPr/>
          <p:nvPr/>
        </p:nvSpPr>
        <p:spPr>
          <a:xfrm>
            <a:off x="1643042" y="6488668"/>
            <a:ext cx="61436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Неважно, что произойдет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Easy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Kids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 идет ВПЕРЕД</a:t>
            </a:r>
            <a: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1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106</Words>
  <Application>Microsoft Office PowerPoint</Application>
  <PresentationFormat>Экран (4:3)</PresentationFormat>
  <Paragraphs>22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Акция «Здоровая пробежка»</dc:title>
  <dc:creator>ученик</dc:creator>
  <cp:lastModifiedBy>Началка</cp:lastModifiedBy>
  <cp:revision>7</cp:revision>
  <dcterms:created xsi:type="dcterms:W3CDTF">2014-10-16T08:39:23Z</dcterms:created>
  <dcterms:modified xsi:type="dcterms:W3CDTF">2016-10-11T04:26:45Z</dcterms:modified>
</cp:coreProperties>
</file>